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notesMasterIdLst>
    <p:notesMasterId r:id="rId18"/>
  </p:notesMasterIdLst>
  <p:sldIdLst>
    <p:sldId id="257" r:id="rId5"/>
    <p:sldId id="258" r:id="rId6"/>
    <p:sldId id="259" r:id="rId7"/>
    <p:sldId id="261" r:id="rId8"/>
    <p:sldId id="264" r:id="rId9"/>
    <p:sldId id="263" r:id="rId10"/>
    <p:sldId id="262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B8"/>
    <a:srgbClr val="5E0009"/>
    <a:srgbClr val="425563"/>
    <a:srgbClr val="32576D"/>
    <a:srgbClr val="406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8CA6BB-41C7-4643-B5FD-1D3B5F7B91CE}" v="5" dt="2023-11-07T20:50:46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7"/>
    <p:restoredTop sz="94631"/>
  </p:normalViewPr>
  <p:slideViewPr>
    <p:cSldViewPr snapToGrid="0" snapToObjects="1">
      <p:cViewPr varScale="1">
        <p:scale>
          <a:sx n="110" d="100"/>
          <a:sy n="110" d="100"/>
        </p:scale>
        <p:origin x="1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s, Lori E" userId="4890b8a6-6b0c-498a-98c0-6994025fdb8f" providerId="ADAL" clId="{658CA6BB-41C7-4643-B5FD-1D3B5F7B91CE}"/>
    <pc:docChg chg="undo custSel addSld delSld modSld sldOrd">
      <pc:chgData name="Rogers, Lori E" userId="4890b8a6-6b0c-498a-98c0-6994025fdb8f" providerId="ADAL" clId="{658CA6BB-41C7-4643-B5FD-1D3B5F7B91CE}" dt="2023-11-07T21:18:11.244" v="1498" actId="680"/>
      <pc:docMkLst>
        <pc:docMk/>
      </pc:docMkLst>
      <pc:sldChg chg="modSp mod">
        <pc:chgData name="Rogers, Lori E" userId="4890b8a6-6b0c-498a-98c0-6994025fdb8f" providerId="ADAL" clId="{658CA6BB-41C7-4643-B5FD-1D3B5F7B91CE}" dt="2023-11-07T20:55:04.386" v="1158" actId="20577"/>
        <pc:sldMkLst>
          <pc:docMk/>
          <pc:sldMk cId="4166921434" sldId="257"/>
        </pc:sldMkLst>
        <pc:spChg chg="mod">
          <ac:chgData name="Rogers, Lori E" userId="4890b8a6-6b0c-498a-98c0-6994025fdb8f" providerId="ADAL" clId="{658CA6BB-41C7-4643-B5FD-1D3B5F7B91CE}" dt="2023-11-07T20:55:04.386" v="1158" actId="20577"/>
          <ac:spMkLst>
            <pc:docMk/>
            <pc:sldMk cId="4166921434" sldId="257"/>
            <ac:spMk id="2" creationId="{38CCCF78-CF98-3BE7-C60E-055558D3FF65}"/>
          </ac:spMkLst>
        </pc:spChg>
      </pc:sldChg>
      <pc:sldChg chg="delSp mod">
        <pc:chgData name="Rogers, Lori E" userId="4890b8a6-6b0c-498a-98c0-6994025fdb8f" providerId="ADAL" clId="{658CA6BB-41C7-4643-B5FD-1D3B5F7B91CE}" dt="2023-11-07T20:24:09.041" v="489" actId="21"/>
        <pc:sldMkLst>
          <pc:docMk/>
          <pc:sldMk cId="4026296040" sldId="259"/>
        </pc:sldMkLst>
        <pc:spChg chg="del">
          <ac:chgData name="Rogers, Lori E" userId="4890b8a6-6b0c-498a-98c0-6994025fdb8f" providerId="ADAL" clId="{658CA6BB-41C7-4643-B5FD-1D3B5F7B91CE}" dt="2023-11-07T20:24:09.041" v="489" actId="21"/>
          <ac:spMkLst>
            <pc:docMk/>
            <pc:sldMk cId="4026296040" sldId="259"/>
            <ac:spMk id="4" creationId="{095AD087-9CD3-899F-0D1E-3D4F8A8B745F}"/>
          </ac:spMkLst>
        </pc:spChg>
      </pc:sldChg>
      <pc:sldChg chg="modSp del mod">
        <pc:chgData name="Rogers, Lori E" userId="4890b8a6-6b0c-498a-98c0-6994025fdb8f" providerId="ADAL" clId="{658CA6BB-41C7-4643-B5FD-1D3B5F7B91CE}" dt="2023-11-07T20:38:04.718" v="701" actId="2696"/>
        <pc:sldMkLst>
          <pc:docMk/>
          <pc:sldMk cId="1241660118" sldId="260"/>
        </pc:sldMkLst>
        <pc:spChg chg="mod">
          <ac:chgData name="Rogers, Lori E" userId="4890b8a6-6b0c-498a-98c0-6994025fdb8f" providerId="ADAL" clId="{658CA6BB-41C7-4643-B5FD-1D3B5F7B91CE}" dt="2023-11-07T20:32:12.753" v="551" actId="20577"/>
          <ac:spMkLst>
            <pc:docMk/>
            <pc:sldMk cId="1241660118" sldId="260"/>
            <ac:spMk id="3" creationId="{76B3712E-3E91-348B-015E-9517C14F0340}"/>
          </ac:spMkLst>
        </pc:spChg>
      </pc:sldChg>
      <pc:sldChg chg="addSp delSp modSp mod">
        <pc:chgData name="Rogers, Lori E" userId="4890b8a6-6b0c-498a-98c0-6994025fdb8f" providerId="ADAL" clId="{658CA6BB-41C7-4643-B5FD-1D3B5F7B91CE}" dt="2023-11-07T20:26:58.601" v="516" actId="27636"/>
        <pc:sldMkLst>
          <pc:docMk/>
          <pc:sldMk cId="241404841" sldId="261"/>
        </pc:sldMkLst>
        <pc:spChg chg="del">
          <ac:chgData name="Rogers, Lori E" userId="4890b8a6-6b0c-498a-98c0-6994025fdb8f" providerId="ADAL" clId="{658CA6BB-41C7-4643-B5FD-1D3B5F7B91CE}" dt="2023-11-07T20:25:02.714" v="492" actId="21"/>
          <ac:spMkLst>
            <pc:docMk/>
            <pc:sldMk cId="241404841" sldId="261"/>
            <ac:spMk id="5" creationId="{278FC395-D7D9-816C-4242-6C25D3FE8711}"/>
          </ac:spMkLst>
        </pc:spChg>
        <pc:spChg chg="mod">
          <ac:chgData name="Rogers, Lori E" userId="4890b8a6-6b0c-498a-98c0-6994025fdb8f" providerId="ADAL" clId="{658CA6BB-41C7-4643-B5FD-1D3B5F7B91CE}" dt="2023-11-07T20:26:58.601" v="516" actId="27636"/>
          <ac:spMkLst>
            <pc:docMk/>
            <pc:sldMk cId="241404841" sldId="261"/>
            <ac:spMk id="6" creationId="{7A971017-ED61-818C-A592-F8D505C00F76}"/>
          </ac:spMkLst>
        </pc:spChg>
        <pc:spChg chg="add del">
          <ac:chgData name="Rogers, Lori E" userId="4890b8a6-6b0c-498a-98c0-6994025fdb8f" providerId="ADAL" clId="{658CA6BB-41C7-4643-B5FD-1D3B5F7B91CE}" dt="2023-11-07T20:24:54.909" v="491" actId="21"/>
          <ac:spMkLst>
            <pc:docMk/>
            <pc:sldMk cId="241404841" sldId="261"/>
            <ac:spMk id="7" creationId="{2E4BF7E2-E0F6-FD08-C888-611D3C2E4E9B}"/>
          </ac:spMkLst>
        </pc:spChg>
        <pc:spChg chg="add del mod">
          <ac:chgData name="Rogers, Lori E" userId="4890b8a6-6b0c-498a-98c0-6994025fdb8f" providerId="ADAL" clId="{658CA6BB-41C7-4643-B5FD-1D3B5F7B91CE}" dt="2023-11-07T20:24:54.909" v="491" actId="21"/>
          <ac:spMkLst>
            <pc:docMk/>
            <pc:sldMk cId="241404841" sldId="261"/>
            <ac:spMk id="9" creationId="{BC96C9BE-24B0-0388-56CA-D61F789DC284}"/>
          </ac:spMkLst>
        </pc:spChg>
      </pc:sldChg>
      <pc:sldChg chg="addSp delSp modSp mod">
        <pc:chgData name="Rogers, Lori E" userId="4890b8a6-6b0c-498a-98c0-6994025fdb8f" providerId="ADAL" clId="{658CA6BB-41C7-4643-B5FD-1D3B5F7B91CE}" dt="2023-11-07T20:27:50.412" v="519" actId="21"/>
        <pc:sldMkLst>
          <pc:docMk/>
          <pc:sldMk cId="1016698476" sldId="263"/>
        </pc:sldMkLst>
        <pc:spChg chg="del">
          <ac:chgData name="Rogers, Lori E" userId="4890b8a6-6b0c-498a-98c0-6994025fdb8f" providerId="ADAL" clId="{658CA6BB-41C7-4643-B5FD-1D3B5F7B91CE}" dt="2023-11-07T20:27:50.412" v="519" actId="21"/>
          <ac:spMkLst>
            <pc:docMk/>
            <pc:sldMk cId="1016698476" sldId="263"/>
            <ac:spMk id="5" creationId="{B0BD3F44-1CF7-B39B-AF08-DA77EEC89BE0}"/>
          </ac:spMkLst>
        </pc:spChg>
        <pc:spChg chg="add del">
          <ac:chgData name="Rogers, Lori E" userId="4890b8a6-6b0c-498a-98c0-6994025fdb8f" providerId="ADAL" clId="{658CA6BB-41C7-4643-B5FD-1D3B5F7B91CE}" dt="2023-11-07T20:27:43.475" v="518" actId="21"/>
          <ac:spMkLst>
            <pc:docMk/>
            <pc:sldMk cId="1016698476" sldId="263"/>
            <ac:spMk id="7" creationId="{D3CD05B6-7A5A-A186-7C24-50C3CF564859}"/>
          </ac:spMkLst>
        </pc:spChg>
        <pc:spChg chg="add del mod">
          <ac:chgData name="Rogers, Lori E" userId="4890b8a6-6b0c-498a-98c0-6994025fdb8f" providerId="ADAL" clId="{658CA6BB-41C7-4643-B5FD-1D3B5F7B91CE}" dt="2023-11-07T20:27:43.475" v="518" actId="21"/>
          <ac:spMkLst>
            <pc:docMk/>
            <pc:sldMk cId="1016698476" sldId="263"/>
            <ac:spMk id="9" creationId="{0D67546D-4CED-1FC0-4000-B6AAAAE6D40A}"/>
          </ac:spMkLst>
        </pc:spChg>
      </pc:sldChg>
      <pc:sldChg chg="modSp mod">
        <pc:chgData name="Rogers, Lori E" userId="4890b8a6-6b0c-498a-98c0-6994025fdb8f" providerId="ADAL" clId="{658CA6BB-41C7-4643-B5FD-1D3B5F7B91CE}" dt="2023-11-07T20:56:31.520" v="1160" actId="27636"/>
        <pc:sldMkLst>
          <pc:docMk/>
          <pc:sldMk cId="1284421504" sldId="264"/>
        </pc:sldMkLst>
        <pc:spChg chg="mod">
          <ac:chgData name="Rogers, Lori E" userId="4890b8a6-6b0c-498a-98c0-6994025fdb8f" providerId="ADAL" clId="{658CA6BB-41C7-4643-B5FD-1D3B5F7B91CE}" dt="2023-11-07T20:56:31.520" v="1160" actId="27636"/>
          <ac:spMkLst>
            <pc:docMk/>
            <pc:sldMk cId="1284421504" sldId="264"/>
            <ac:spMk id="3" creationId="{0EE68653-63EB-35C6-7E6F-F94A20D2C5BC}"/>
          </ac:spMkLst>
        </pc:spChg>
      </pc:sldChg>
      <pc:sldChg chg="delSp modSp mod">
        <pc:chgData name="Rogers, Lori E" userId="4890b8a6-6b0c-498a-98c0-6994025fdb8f" providerId="ADAL" clId="{658CA6BB-41C7-4643-B5FD-1D3B5F7B91CE}" dt="2023-11-07T20:31:21.345" v="521" actId="20577"/>
        <pc:sldMkLst>
          <pc:docMk/>
          <pc:sldMk cId="79117972" sldId="265"/>
        </pc:sldMkLst>
        <pc:spChg chg="mod">
          <ac:chgData name="Rogers, Lori E" userId="4890b8a6-6b0c-498a-98c0-6994025fdb8f" providerId="ADAL" clId="{658CA6BB-41C7-4643-B5FD-1D3B5F7B91CE}" dt="2023-11-07T20:00:01.883" v="80" actId="20577"/>
          <ac:spMkLst>
            <pc:docMk/>
            <pc:sldMk cId="79117972" sldId="265"/>
            <ac:spMk id="3" creationId="{3C4B1684-B86E-D12A-483F-D6BF7E869874}"/>
          </ac:spMkLst>
        </pc:spChg>
        <pc:spChg chg="mod">
          <ac:chgData name="Rogers, Lori E" userId="4890b8a6-6b0c-498a-98c0-6994025fdb8f" providerId="ADAL" clId="{658CA6BB-41C7-4643-B5FD-1D3B5F7B91CE}" dt="2023-11-07T20:03:58.025" v="470" actId="20577"/>
          <ac:spMkLst>
            <pc:docMk/>
            <pc:sldMk cId="79117972" sldId="265"/>
            <ac:spMk id="4" creationId="{E5C6AA0A-D6BB-6948-B66B-B89100F3CBE4}"/>
          </ac:spMkLst>
        </pc:spChg>
        <pc:spChg chg="del">
          <ac:chgData name="Rogers, Lori E" userId="4890b8a6-6b0c-498a-98c0-6994025fdb8f" providerId="ADAL" clId="{658CA6BB-41C7-4643-B5FD-1D3B5F7B91CE}" dt="2023-11-07T20:30:55.623" v="520" actId="21"/>
          <ac:spMkLst>
            <pc:docMk/>
            <pc:sldMk cId="79117972" sldId="265"/>
            <ac:spMk id="5" creationId="{D479B9ED-AD64-ECC7-6F39-EFE467455E2F}"/>
          </ac:spMkLst>
        </pc:spChg>
        <pc:spChg chg="mod">
          <ac:chgData name="Rogers, Lori E" userId="4890b8a6-6b0c-498a-98c0-6994025fdb8f" providerId="ADAL" clId="{658CA6BB-41C7-4643-B5FD-1D3B5F7B91CE}" dt="2023-11-07T20:04:30.709" v="488" actId="20577"/>
          <ac:spMkLst>
            <pc:docMk/>
            <pc:sldMk cId="79117972" sldId="265"/>
            <ac:spMk id="6" creationId="{C7A17DEE-92AC-F8E5-291C-2F67DCA39682}"/>
          </ac:spMkLst>
        </pc:spChg>
        <pc:spChg chg="mod">
          <ac:chgData name="Rogers, Lori E" userId="4890b8a6-6b0c-498a-98c0-6994025fdb8f" providerId="ADAL" clId="{658CA6BB-41C7-4643-B5FD-1D3B5F7B91CE}" dt="2023-11-07T20:31:21.345" v="521" actId="20577"/>
          <ac:spMkLst>
            <pc:docMk/>
            <pc:sldMk cId="79117972" sldId="265"/>
            <ac:spMk id="7" creationId="{11487551-6C49-F259-3DB7-B9E0340F641F}"/>
          </ac:spMkLst>
        </pc:spChg>
      </pc:sldChg>
      <pc:sldChg chg="modSp new del mod">
        <pc:chgData name="Rogers, Lori E" userId="4890b8a6-6b0c-498a-98c0-6994025fdb8f" providerId="ADAL" clId="{658CA6BB-41C7-4643-B5FD-1D3B5F7B91CE}" dt="2023-11-07T20:38:08.047" v="702" actId="2696"/>
        <pc:sldMkLst>
          <pc:docMk/>
          <pc:sldMk cId="1058851762" sldId="266"/>
        </pc:sldMkLst>
        <pc:spChg chg="mod">
          <ac:chgData name="Rogers, Lori E" userId="4890b8a6-6b0c-498a-98c0-6994025fdb8f" providerId="ADAL" clId="{658CA6BB-41C7-4643-B5FD-1D3B5F7B91CE}" dt="2023-11-07T20:32:26.012" v="568" actId="20577"/>
          <ac:spMkLst>
            <pc:docMk/>
            <pc:sldMk cId="1058851762" sldId="266"/>
            <ac:spMk id="3" creationId="{1FDEDF7B-9AAE-11F8-8074-077AF25F54FB}"/>
          </ac:spMkLst>
        </pc:spChg>
        <pc:spChg chg="mod">
          <ac:chgData name="Rogers, Lori E" userId="4890b8a6-6b0c-498a-98c0-6994025fdb8f" providerId="ADAL" clId="{658CA6BB-41C7-4643-B5FD-1D3B5F7B91CE}" dt="2023-11-07T20:32:44.952" v="586" actId="20577"/>
          <ac:spMkLst>
            <pc:docMk/>
            <pc:sldMk cId="1058851762" sldId="266"/>
            <ac:spMk id="5" creationId="{5B787BA0-B74D-063B-385C-AD90009E9DB0}"/>
          </ac:spMkLst>
        </pc:spChg>
        <pc:spChg chg="mod">
          <ac:chgData name="Rogers, Lori E" userId="4890b8a6-6b0c-498a-98c0-6994025fdb8f" providerId="ADAL" clId="{658CA6BB-41C7-4643-B5FD-1D3B5F7B91CE}" dt="2023-11-07T20:32:57.546" v="632" actId="5793"/>
          <ac:spMkLst>
            <pc:docMk/>
            <pc:sldMk cId="1058851762" sldId="266"/>
            <ac:spMk id="6" creationId="{92766369-925B-2E7C-A50F-3709DF3B4214}"/>
          </ac:spMkLst>
        </pc:spChg>
      </pc:sldChg>
      <pc:sldChg chg="addSp delSp modSp new mod ord modAnim">
        <pc:chgData name="Rogers, Lori E" userId="4890b8a6-6b0c-498a-98c0-6994025fdb8f" providerId="ADAL" clId="{658CA6BB-41C7-4643-B5FD-1D3B5F7B91CE}" dt="2023-11-07T20:37:52.763" v="700"/>
        <pc:sldMkLst>
          <pc:docMk/>
          <pc:sldMk cId="2984721165" sldId="267"/>
        </pc:sldMkLst>
        <pc:spChg chg="mod">
          <ac:chgData name="Rogers, Lori E" userId="4890b8a6-6b0c-498a-98c0-6994025fdb8f" providerId="ADAL" clId="{658CA6BB-41C7-4643-B5FD-1D3B5F7B91CE}" dt="2023-11-07T20:37:34.412" v="698" actId="20577"/>
          <ac:spMkLst>
            <pc:docMk/>
            <pc:sldMk cId="2984721165" sldId="267"/>
            <ac:spMk id="3" creationId="{5C76BF91-5E8F-D600-38FC-3B147A92AE0A}"/>
          </ac:spMkLst>
        </pc:spChg>
        <pc:spChg chg="mod">
          <ac:chgData name="Rogers, Lori E" userId="4890b8a6-6b0c-498a-98c0-6994025fdb8f" providerId="ADAL" clId="{658CA6BB-41C7-4643-B5FD-1D3B5F7B91CE}" dt="2023-11-07T20:34:04.036" v="689" actId="255"/>
          <ac:spMkLst>
            <pc:docMk/>
            <pc:sldMk cId="2984721165" sldId="267"/>
            <ac:spMk id="4" creationId="{73ECD6AA-F913-0E12-5621-91835E1FDD60}"/>
          </ac:spMkLst>
        </pc:spChg>
        <pc:spChg chg="del">
          <ac:chgData name="Rogers, Lori E" userId="4890b8a6-6b0c-498a-98c0-6994025fdb8f" providerId="ADAL" clId="{658CA6BB-41C7-4643-B5FD-1D3B5F7B91CE}" dt="2023-11-07T20:37:21.280" v="690"/>
          <ac:spMkLst>
            <pc:docMk/>
            <pc:sldMk cId="2984721165" sldId="267"/>
            <ac:spMk id="5" creationId="{CF91CDB8-B89E-B303-8C11-24909BFC1923}"/>
          </ac:spMkLst>
        </pc:spChg>
        <pc:picChg chg="add mod">
          <ac:chgData name="Rogers, Lori E" userId="4890b8a6-6b0c-498a-98c0-6994025fdb8f" providerId="ADAL" clId="{658CA6BB-41C7-4643-B5FD-1D3B5F7B91CE}" dt="2023-11-07T20:37:21.280" v="690"/>
          <ac:picMkLst>
            <pc:docMk/>
            <pc:sldMk cId="2984721165" sldId="267"/>
            <ac:picMk id="6" creationId="{B5B908A6-D4F6-02E2-71C0-F3FFB9F7C146}"/>
          </ac:picMkLst>
        </pc:picChg>
      </pc:sldChg>
      <pc:sldChg chg="modSp new mod">
        <pc:chgData name="Rogers, Lori E" userId="4890b8a6-6b0c-498a-98c0-6994025fdb8f" providerId="ADAL" clId="{658CA6BB-41C7-4643-B5FD-1D3B5F7B91CE}" dt="2023-11-07T20:51:05.068" v="1059" actId="20577"/>
        <pc:sldMkLst>
          <pc:docMk/>
          <pc:sldMk cId="2533178254" sldId="268"/>
        </pc:sldMkLst>
        <pc:spChg chg="mod">
          <ac:chgData name="Rogers, Lori E" userId="4890b8a6-6b0c-498a-98c0-6994025fdb8f" providerId="ADAL" clId="{658CA6BB-41C7-4643-B5FD-1D3B5F7B91CE}" dt="2023-11-07T20:50:23.804" v="1051" actId="20577"/>
          <ac:spMkLst>
            <pc:docMk/>
            <pc:sldMk cId="2533178254" sldId="268"/>
            <ac:spMk id="2" creationId="{21503FBC-8FB4-EC24-9D74-CF44B3F4DF57}"/>
          </ac:spMkLst>
        </pc:spChg>
        <pc:spChg chg="mod">
          <ac:chgData name="Rogers, Lori E" userId="4890b8a6-6b0c-498a-98c0-6994025fdb8f" providerId="ADAL" clId="{658CA6BB-41C7-4643-B5FD-1D3B5F7B91CE}" dt="2023-11-07T20:51:05.068" v="1059" actId="20577"/>
          <ac:spMkLst>
            <pc:docMk/>
            <pc:sldMk cId="2533178254" sldId="268"/>
            <ac:spMk id="3" creationId="{40E6A11F-10C9-A8B4-2ECC-DED1247E00F2}"/>
          </ac:spMkLst>
        </pc:spChg>
      </pc:sldChg>
      <pc:sldChg chg="addSp delSp modSp new mod">
        <pc:chgData name="Rogers, Lori E" userId="4890b8a6-6b0c-498a-98c0-6994025fdb8f" providerId="ADAL" clId="{658CA6BB-41C7-4643-B5FD-1D3B5F7B91CE}" dt="2023-11-07T21:12:47.692" v="1433" actId="22"/>
        <pc:sldMkLst>
          <pc:docMk/>
          <pc:sldMk cId="1959292034" sldId="269"/>
        </pc:sldMkLst>
        <pc:spChg chg="mod">
          <ac:chgData name="Rogers, Lori E" userId="4890b8a6-6b0c-498a-98c0-6994025fdb8f" providerId="ADAL" clId="{658CA6BB-41C7-4643-B5FD-1D3B5F7B91CE}" dt="2023-11-07T20:57:35.717" v="1186" actId="20577"/>
          <ac:spMkLst>
            <pc:docMk/>
            <pc:sldMk cId="1959292034" sldId="269"/>
            <ac:spMk id="3" creationId="{AB55CC28-D645-A871-C4CF-9D6FF8F28342}"/>
          </ac:spMkLst>
        </pc:spChg>
        <pc:spChg chg="mod">
          <ac:chgData name="Rogers, Lori E" userId="4890b8a6-6b0c-498a-98c0-6994025fdb8f" providerId="ADAL" clId="{658CA6BB-41C7-4643-B5FD-1D3B5F7B91CE}" dt="2023-11-07T21:08:02.764" v="1432" actId="27636"/>
          <ac:spMkLst>
            <pc:docMk/>
            <pc:sldMk cId="1959292034" sldId="269"/>
            <ac:spMk id="4" creationId="{27052C74-7F5D-BA30-D4EC-C3F71C62910D}"/>
          </ac:spMkLst>
        </pc:spChg>
        <pc:spChg chg="del mod">
          <ac:chgData name="Rogers, Lori E" userId="4890b8a6-6b0c-498a-98c0-6994025fdb8f" providerId="ADAL" clId="{658CA6BB-41C7-4643-B5FD-1D3B5F7B91CE}" dt="2023-11-07T21:12:47.692" v="1433" actId="22"/>
          <ac:spMkLst>
            <pc:docMk/>
            <pc:sldMk cId="1959292034" sldId="269"/>
            <ac:spMk id="5" creationId="{6E9AAE81-9452-2080-4F45-F5EBBFC8900B}"/>
          </ac:spMkLst>
        </pc:spChg>
        <pc:picChg chg="add mod ord">
          <ac:chgData name="Rogers, Lori E" userId="4890b8a6-6b0c-498a-98c0-6994025fdb8f" providerId="ADAL" clId="{658CA6BB-41C7-4643-B5FD-1D3B5F7B91CE}" dt="2023-11-07T21:12:47.692" v="1433" actId="22"/>
          <ac:picMkLst>
            <pc:docMk/>
            <pc:sldMk cId="1959292034" sldId="269"/>
            <ac:picMk id="7" creationId="{BCD68DC9-D882-B528-61A0-AAED48A513A5}"/>
          </ac:picMkLst>
        </pc:picChg>
      </pc:sldChg>
      <pc:sldChg chg="modSp new mod">
        <pc:chgData name="Rogers, Lori E" userId="4890b8a6-6b0c-498a-98c0-6994025fdb8f" providerId="ADAL" clId="{658CA6BB-41C7-4643-B5FD-1D3B5F7B91CE}" dt="2023-11-07T21:18:01.533" v="1497" actId="20577"/>
        <pc:sldMkLst>
          <pc:docMk/>
          <pc:sldMk cId="3567071172" sldId="270"/>
        </pc:sldMkLst>
        <pc:spChg chg="mod">
          <ac:chgData name="Rogers, Lori E" userId="4890b8a6-6b0c-498a-98c0-6994025fdb8f" providerId="ADAL" clId="{658CA6BB-41C7-4643-B5FD-1D3B5F7B91CE}" dt="2023-11-07T21:17:33.188" v="1471" actId="20577"/>
          <ac:spMkLst>
            <pc:docMk/>
            <pc:sldMk cId="3567071172" sldId="270"/>
            <ac:spMk id="2" creationId="{4577B39B-C97C-E207-273F-535EC7731EF6}"/>
          </ac:spMkLst>
        </pc:spChg>
        <pc:spChg chg="mod">
          <ac:chgData name="Rogers, Lori E" userId="4890b8a6-6b0c-498a-98c0-6994025fdb8f" providerId="ADAL" clId="{658CA6BB-41C7-4643-B5FD-1D3B5F7B91CE}" dt="2023-11-07T21:18:01.533" v="1497" actId="20577"/>
          <ac:spMkLst>
            <pc:docMk/>
            <pc:sldMk cId="3567071172" sldId="270"/>
            <ac:spMk id="3" creationId="{F87F5A1B-1FC5-C9C6-F6BB-1ABCCB059F62}"/>
          </ac:spMkLst>
        </pc:spChg>
      </pc:sldChg>
      <pc:sldChg chg="new">
        <pc:chgData name="Rogers, Lori E" userId="4890b8a6-6b0c-498a-98c0-6994025fdb8f" providerId="ADAL" clId="{658CA6BB-41C7-4643-B5FD-1D3B5F7B91CE}" dt="2023-11-07T21:18:11.244" v="1498" actId="680"/>
        <pc:sldMkLst>
          <pc:docMk/>
          <pc:sldMk cId="951399983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0" t="1526" r="4238" b="43705"/>
          <a:stretch/>
        </p:blipFill>
        <p:spPr>
          <a:xfrm>
            <a:off x="180750" y="180754"/>
            <a:ext cx="11834043" cy="6485859"/>
          </a:xfrm>
          <a:prstGeom prst="rect">
            <a:avLst/>
          </a:prstGeom>
        </p:spPr>
      </p:pic>
      <p:sp>
        <p:nvSpPr>
          <p:cNvPr id="4" name="Snip Single Corner Rectangle 3"/>
          <p:cNvSpPr/>
          <p:nvPr userDrawn="1"/>
        </p:nvSpPr>
        <p:spPr>
          <a:xfrm rot="5400000">
            <a:off x="2854843" y="-2493336"/>
            <a:ext cx="6485859" cy="11834041"/>
          </a:xfrm>
          <a:prstGeom prst="snip1Rect">
            <a:avLst/>
          </a:prstGeom>
          <a:noFill/>
          <a:ln w="381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 userDrawn="1"/>
        </p:nvSpPr>
        <p:spPr>
          <a:xfrm rot="16200000">
            <a:off x="10515321" y="5160055"/>
            <a:ext cx="1697924" cy="168890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 userDrawn="1">
            <p:ph type="title" hasCustomPrompt="1"/>
          </p:nvPr>
        </p:nvSpPr>
        <p:spPr>
          <a:xfrm>
            <a:off x="4752752" y="647390"/>
            <a:ext cx="6648839" cy="1776834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r">
              <a:lnSpc>
                <a:spcPct val="90000"/>
              </a:lnSpc>
              <a:defRPr sz="6000" b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638799" y="3053618"/>
            <a:ext cx="5762791" cy="11390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10622425" y="2653416"/>
            <a:ext cx="779166" cy="137991"/>
          </a:xfrm>
          <a:prstGeom prst="rect">
            <a:avLst/>
          </a:prstGeom>
          <a:solidFill>
            <a:srgbClr val="6B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2376" y="735130"/>
            <a:ext cx="1838942" cy="3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3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30263" r="29849" b="2912"/>
          <a:stretch/>
        </p:blipFill>
        <p:spPr>
          <a:xfrm rot="10800000">
            <a:off x="101600" y="110064"/>
            <a:ext cx="11955164" cy="6610463"/>
          </a:xfrm>
          <a:prstGeom prst="rect">
            <a:avLst/>
          </a:prstGeom>
        </p:spPr>
      </p:pic>
      <p:sp>
        <p:nvSpPr>
          <p:cNvPr id="7" name="Snip Single Corner Rectangle 6"/>
          <p:cNvSpPr/>
          <p:nvPr userDrawn="1"/>
        </p:nvSpPr>
        <p:spPr>
          <a:xfrm rot="5400000">
            <a:off x="2838894" y="-2477384"/>
            <a:ext cx="6496494" cy="11812776"/>
          </a:xfrm>
          <a:prstGeom prst="snip1Rect">
            <a:avLst/>
          </a:prstGeom>
          <a:noFill/>
          <a:ln w="381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rot="16200000">
            <a:off x="10504688" y="5170688"/>
            <a:ext cx="1697924" cy="168890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915512" y="2170994"/>
            <a:ext cx="112426" cy="2367460"/>
          </a:xfrm>
          <a:prstGeom prst="rect">
            <a:avLst/>
          </a:prstGeom>
          <a:solidFill>
            <a:srgbClr val="6B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729138" y="2170158"/>
            <a:ext cx="1953844" cy="2368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31734" y="2176709"/>
            <a:ext cx="3968939" cy="2355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5C601E-AEA3-ED47-B7B4-6D6AA2F3856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76072" y="5916528"/>
            <a:ext cx="1838942" cy="3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0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6072" y="5916528"/>
            <a:ext cx="1838942" cy="3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34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6320" y="532741"/>
            <a:ext cx="8951742" cy="3284293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10236" y="4356764"/>
            <a:ext cx="7753935" cy="8129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rgbClr val="6BA4B8"/>
                </a:solidFill>
              </a:defRPr>
            </a:lvl1pPr>
          </a:lstStyle>
          <a:p>
            <a:pPr lvl="0"/>
            <a:r>
              <a:rPr lang="en-US" dirty="0"/>
              <a:t>Click to edit section subtitle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36320" y="4019056"/>
            <a:ext cx="762559" cy="137991"/>
          </a:xfrm>
          <a:prstGeom prst="rect">
            <a:avLst/>
          </a:prstGeom>
          <a:solidFill>
            <a:srgbClr val="6B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7B93A9-844A-AC44-A497-735C35FF61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6072" y="5916528"/>
            <a:ext cx="1838942" cy="3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47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65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265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DA58FA-CEE6-8348-A615-D9BBB261D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6072" y="5916528"/>
            <a:ext cx="1838942" cy="3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5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1375" y="1690687"/>
            <a:ext cx="5156200" cy="66391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6BA4B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47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90687"/>
            <a:ext cx="5183188" cy="66215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6BA4B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47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670627-5DB6-4740-B5D2-1CD3E21DF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6072" y="5916528"/>
            <a:ext cx="1838942" cy="3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83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71040F-BC09-F546-B472-5CEABDEFFF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6072" y="5916528"/>
            <a:ext cx="1838942" cy="3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31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C9A6FE-3167-9E40-8602-5AFF66410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6072" y="5916528"/>
            <a:ext cx="1838942" cy="3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1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89316"/>
            <a:ext cx="3932237" cy="1368083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03651"/>
          </a:xfrm>
        </p:spPr>
        <p:txBody>
          <a:bodyPr/>
          <a:lstStyle>
            <a:lvl1pPr marL="0" indent="0">
              <a:buNone/>
              <a:defRPr sz="1600">
                <a:solidFill>
                  <a:srgbClr val="6BA4B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1"/>
          </p:nvPr>
        </p:nvSpPr>
        <p:spPr>
          <a:xfrm>
            <a:off x="5156200" y="688975"/>
            <a:ext cx="6197600" cy="517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FA3C47-1082-FC47-A55B-90545CA8E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6072" y="5916528"/>
            <a:ext cx="1838942" cy="3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01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89316"/>
            <a:ext cx="3932237" cy="1368083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03651"/>
          </a:xfrm>
        </p:spPr>
        <p:txBody>
          <a:bodyPr/>
          <a:lstStyle>
            <a:lvl1pPr marL="0" indent="0">
              <a:buNone/>
              <a:defRPr sz="1600">
                <a:solidFill>
                  <a:srgbClr val="6BA4B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156200" y="688975"/>
            <a:ext cx="6197600" cy="517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38C199-DD40-CC43-A859-9BC5F37120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6072" y="5916528"/>
            <a:ext cx="1838942" cy="3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9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1972" y="682283"/>
            <a:ext cx="10488056" cy="10084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1972" y="1825625"/>
            <a:ext cx="10488056" cy="39210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24456" y="6004388"/>
            <a:ext cx="9155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E000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F26B43"/>
          </p15:clr>
        </p15:guide>
        <p15:guide id="2" pos="5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aGpj8ViH1w?si=EeCWbL9JSOSLvPzbttps://youtu.be/iaGpj8ViH1w?si=EeCWbL9JSOSLvPzb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cte.org/resources/journals/https:/ncte.org/resources/journals/https:/ncte.org/resources/journals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gStyna348M0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CCF78-CF98-3BE7-C60E-055558D3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017" y="732631"/>
            <a:ext cx="6648839" cy="1776834"/>
          </a:xfrm>
        </p:spPr>
        <p:txBody>
          <a:bodyPr>
            <a:normAutofit/>
          </a:bodyPr>
          <a:lstStyle/>
          <a:p>
            <a:r>
              <a:rPr lang="en-US" sz="3600" dirty="0"/>
              <a:t>Writing Something of Your Own: Confronting “The Time Lie”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A18DE-59D8-C8EC-9E82-AA4F2B445D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Lori Rogers and Dr. Judy Tarbox</a:t>
            </a:r>
          </a:p>
        </p:txBody>
      </p:sp>
    </p:spTree>
    <p:extLst>
      <p:ext uri="{BB962C8B-B14F-4D97-AF65-F5344CB8AC3E}">
        <p14:creationId xmlns:p14="http://schemas.microsoft.com/office/powerpoint/2010/main" val="4166921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3FBC-8FB4-EC24-9D74-CF44B3F4D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Articulating a Claim: Resources for Yourself and Your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6A11F-10C9-A8B4-2ECC-DED1247E0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Writing Problem Statements with Research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https://youtu.be/iaGpj8ViH1w?si=EeCWbL9JSOSLvPzbttps</a:t>
            </a:r>
            <a:r>
              <a:rPr lang="en-US" dirty="0">
                <a:solidFill>
                  <a:srgbClr val="5E000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://youtu.be/iaGpj8ViH1w?si=EeCWbL9JSOSLvPzb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Writing Strong Thesis Statements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https://youtu.be/-e2EthZC0aU?si=vkntaFquPzLR-Ul9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506E3-DFD4-ADDD-FE29-0EB380A6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7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A6F95D-2174-09EA-C9AD-2128E83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55CC28-D645-A871-C4CF-9D6FF8F2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to Your Abstract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52C74-7F5D-BA30-D4EC-C3F71C6291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What’s Required?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Your thesis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Your methods: detailed primary research and reference to foundational secondary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Your conclusions and implications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https://owl.purdue.edu/owl/graduate_writing/graduate_writing_genres/graduate_writing_genres_abstracts_new.html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D68DC9-D882-B528-61A0-AAED48A513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76900"/>
            <a:ext cx="5181600" cy="2923350"/>
          </a:xfrm>
        </p:spPr>
      </p:pic>
    </p:spTree>
    <p:extLst>
      <p:ext uri="{BB962C8B-B14F-4D97-AF65-F5344CB8AC3E}">
        <p14:creationId xmlns:p14="http://schemas.microsoft.com/office/powerpoint/2010/main" val="1959292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B39B-C97C-E207-273F-535EC7731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Plan: Steps to Finishing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F5A1B-1FC5-C9C6-F6BB-1ABCCB059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</a:t>
            </a:r>
          </a:p>
          <a:p>
            <a:pPr marL="0" indent="0">
              <a:buNone/>
            </a:pPr>
            <a:r>
              <a:rPr lang="en-US" dirty="0"/>
              <a:t>2.</a:t>
            </a:r>
          </a:p>
          <a:p>
            <a:pPr marL="0" indent="0">
              <a:buNone/>
            </a:pPr>
            <a:r>
              <a:rPr lang="en-US" dirty="0"/>
              <a:t>3.</a:t>
            </a:r>
          </a:p>
          <a:p>
            <a:pPr marL="0" indent="0">
              <a:buNone/>
            </a:pPr>
            <a:r>
              <a:rPr lang="en-US" dirty="0"/>
              <a:t>4.</a:t>
            </a:r>
          </a:p>
          <a:p>
            <a:pPr marL="0" indent="0">
              <a:buNone/>
            </a:pPr>
            <a:r>
              <a:rPr lang="en-US" dirty="0"/>
              <a:t>5.</a:t>
            </a:r>
          </a:p>
          <a:p>
            <a:pPr marL="0" indent="0">
              <a:buNone/>
            </a:pPr>
            <a:r>
              <a:rPr lang="en-US" dirty="0"/>
              <a:t>6.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6F68F-630E-618F-D4BB-C00437A8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7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39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51ADD-6282-AD6F-B124-B9779E43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72" y="402956"/>
            <a:ext cx="10488056" cy="1511085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4000" dirty="0"/>
              <a:t>Developing an Article for Publication or Presentation in Two Hours. Flat.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AB76E-188E-0B91-59C6-D0D05A7EF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972" y="2301498"/>
            <a:ext cx="10488056" cy="34451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session provides a step-by-step guide for creating professional papers and conference presentations from ideas and drafts that may have been set aside by the lie: “I have no time to write. I’m too busy grading other people’s writing.”</a:t>
            </a:r>
          </a:p>
          <a:p>
            <a:pPr marL="0" indent="0">
              <a:buNone/>
            </a:pPr>
            <a:r>
              <a:rPr lang="en-US" dirty="0"/>
              <a:t>                      Sound familiar? Let’s get started.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9860C-8C73-C1BA-17AC-AF8060CB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0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CFBF79-447B-C446-31FF-CBBAD4C68D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F565AF-5279-49AD-CD19-A75267E6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Right to Write</a:t>
            </a:r>
            <a:br>
              <a:rPr lang="en-US" dirty="0"/>
            </a:br>
            <a:r>
              <a:rPr lang="en-US" sz="1600" dirty="0"/>
              <a:t>Julia Cameron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8FF090-83B1-24A2-1EAD-E5A8600825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“The obsession with time is really an obsession with perfection. We want enough time to write perfectly. We want to write with a net under ourselves, a net that says we are not foolish spending our time doing something that might not pay off.”</a:t>
            </a:r>
          </a:p>
          <a:p>
            <a:pPr marL="0" indent="0" algn="ctr">
              <a:buNone/>
            </a:pPr>
            <a:r>
              <a:rPr lang="en-US" sz="1600" dirty="0"/>
              <a:t>Julia Cameron; “The Time Lie”</a:t>
            </a:r>
          </a:p>
        </p:txBody>
      </p:sp>
      <p:pic>
        <p:nvPicPr>
          <p:cNvPr id="7" name="Picture 6" descr="A yellow book cover with black text&#10;&#10;Description automatically generated">
            <a:extLst>
              <a:ext uri="{FF2B5EF4-FFF2-40B4-BE49-F238E27FC236}">
                <a16:creationId xmlns:a16="http://schemas.microsoft.com/office/drawing/2014/main" id="{44ECF95A-8505-0806-9D31-81F919649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29" y="2499919"/>
            <a:ext cx="1936304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9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62272E-43AD-2BFF-79AA-C2A44AA0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1FAD3-BADE-FE1E-3D86-EFBD198AE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Conferences and Journals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5639E-A156-9143-989D-B2AF6ECE60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American Reading Forum</a:t>
            </a:r>
          </a:p>
          <a:p>
            <a:r>
              <a:rPr lang="en-US" sz="2800" dirty="0"/>
              <a:t>Association of Literacy Educators and Researchers</a:t>
            </a:r>
          </a:p>
          <a:p>
            <a:r>
              <a:rPr lang="en-US" sz="2800" dirty="0"/>
              <a:t>Write to Learn </a:t>
            </a:r>
          </a:p>
          <a:p>
            <a:r>
              <a:rPr lang="en-US" dirty="0"/>
              <a:t>National Writing Project</a:t>
            </a:r>
            <a:endParaRPr lang="en-US" sz="2800" dirty="0"/>
          </a:p>
          <a:p>
            <a:r>
              <a:rPr lang="en-US" sz="2800" dirty="0"/>
              <a:t>National Council for Teachers of English (NCTE)</a:t>
            </a:r>
          </a:p>
          <a:p>
            <a:r>
              <a:rPr lang="en-US" dirty="0"/>
              <a:t>Conference on English Leadership (CEL)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971017-ED61-818C-A592-F8D505C00F7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/>
              <a:t>Two-Year College English Association (TYCA)</a:t>
            </a:r>
          </a:p>
          <a:p>
            <a:r>
              <a:rPr lang="en-US" sz="2400" dirty="0"/>
              <a:t>Conference on College Composition and Communication </a:t>
            </a:r>
          </a:p>
          <a:p>
            <a:r>
              <a:rPr lang="en-US" sz="2400" dirty="0"/>
              <a:t>Society for Information Technology and Teacher Education (SITE; conference &amp; several journals)</a:t>
            </a:r>
          </a:p>
          <a:p>
            <a:r>
              <a:rPr lang="en-US" sz="2000" dirty="0"/>
              <a:t>ht</a:t>
            </a: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tps://ncte.org/resources/journals/https://ncte.org/resources/journals/https://ncte.org/resources/journals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BF7E2-E0F6-FD08-C888-611D3C2E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 and Presentation Possibilities</a:t>
            </a:r>
          </a:p>
        </p:txBody>
      </p:sp>
    </p:spTree>
    <p:extLst>
      <p:ext uri="{BB962C8B-B14F-4D97-AF65-F5344CB8AC3E}">
        <p14:creationId xmlns:p14="http://schemas.microsoft.com/office/powerpoint/2010/main" val="24140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6FD968-A8F0-EB29-59AC-E2941623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E68653-63EB-35C6-7E6F-F94A20D2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72" y="682283"/>
            <a:ext cx="10488056" cy="2404866"/>
          </a:xfrm>
        </p:spPr>
        <p:txBody>
          <a:bodyPr>
            <a:normAutofit/>
          </a:bodyPr>
          <a:lstStyle/>
          <a:p>
            <a:r>
              <a:rPr lang="en-US" dirty="0"/>
              <a:t>Steps to Begin: Building from your ‘Wheelhouse’ or Finding Something New</a:t>
            </a:r>
          </a:p>
        </p:txBody>
      </p:sp>
    </p:spTree>
    <p:extLst>
      <p:ext uri="{BB962C8B-B14F-4D97-AF65-F5344CB8AC3E}">
        <p14:creationId xmlns:p14="http://schemas.microsoft.com/office/powerpoint/2010/main" val="128442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F6451F-ABA0-38C1-A4CD-7022ED3C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792D-DAA4-F5FE-D26F-C4FF83B8E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Pivoting Approaches; Applying New Research; and Committing to Completion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97448-E519-6099-6B98-25CE9ECFC8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Identify papers, projects, personal writings, or previous research you could build from and begin: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D5FC6-595B-CCAF-D7DF-FA3C98BCBE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Pivoting the focus to new communities, contexts, or conclusions</a:t>
            </a:r>
          </a:p>
          <a:p>
            <a:r>
              <a:rPr lang="en-US" dirty="0"/>
              <a:t>Applying new methods of primary research or new evidence from secondary sources</a:t>
            </a:r>
          </a:p>
          <a:p>
            <a:r>
              <a:rPr lang="en-US" dirty="0"/>
              <a:t>Developing collaborations and commitments to finish what you started…!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3CD05B6-7A5A-A186-7C24-50C3CF56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on Previous Work</a:t>
            </a:r>
          </a:p>
        </p:txBody>
      </p:sp>
    </p:spTree>
    <p:extLst>
      <p:ext uri="{BB962C8B-B14F-4D97-AF65-F5344CB8AC3E}">
        <p14:creationId xmlns:p14="http://schemas.microsoft.com/office/powerpoint/2010/main" val="101669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91D9F-0EF5-3CF4-38BE-04EE6EE5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691FC3-5D11-2417-43FE-BDC36E58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55009"/>
            <a:ext cx="6651581" cy="1302390"/>
          </a:xfrm>
        </p:spPr>
        <p:txBody>
          <a:bodyPr>
            <a:normAutofit/>
          </a:bodyPr>
          <a:lstStyle/>
          <a:p>
            <a:r>
              <a:rPr lang="en-US" dirty="0"/>
              <a:t>Finding New Areas of Interest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E1991-198A-45E3-F56C-089E5B7B5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Identify “conversations” within your field to explore both current and constant areas of research &amp; writing.</a:t>
            </a:r>
          </a:p>
          <a:p>
            <a:r>
              <a:rPr lang="en-US" sz="2400" dirty="0"/>
              <a:t>Isolate those conversations you are most interested in and ask yourself: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0C2673-1750-F64D-201C-CD4B28BFCA6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3600" dirty="0"/>
              <a:t>What don’t I know? </a:t>
            </a:r>
          </a:p>
          <a:p>
            <a:r>
              <a:rPr lang="en-US" sz="3600" dirty="0"/>
              <a:t>What don’t I buy?</a:t>
            </a:r>
          </a:p>
          <a:p>
            <a:r>
              <a:rPr lang="en-US" sz="3600" dirty="0"/>
              <a:t>What/who/where is missing?</a:t>
            </a:r>
          </a:p>
          <a:p>
            <a:r>
              <a:rPr lang="en-US" sz="3600" dirty="0"/>
              <a:t>Why does this interest me?</a:t>
            </a:r>
          </a:p>
          <a:p>
            <a:r>
              <a:rPr lang="en-US" sz="3600" dirty="0"/>
              <a:t>Where do I fit in (teaching, service, hobbies, ideologies)?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4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7F955-7F0B-E265-2292-6ADBE601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B1684-B86E-D12A-483F-D6BF7E8698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6AA0A-D6BB-6948-B66B-B89100F3CB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Narrow your focus by isolating with time-worn categories:</a:t>
            </a:r>
          </a:p>
          <a:p>
            <a:r>
              <a:rPr lang="en-US" dirty="0"/>
              <a:t>age; gender; race/ethnicity; region; class; sexual identity/orientation; time; and ideology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17DEE-92AC-F8E5-291C-2F67DCA3968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Broaden your now narrower focus by considering:</a:t>
            </a:r>
          </a:p>
          <a:p>
            <a:r>
              <a:rPr lang="en-US" dirty="0"/>
              <a:t>larger context </a:t>
            </a:r>
          </a:p>
          <a:p>
            <a:r>
              <a:rPr lang="en-US" dirty="0"/>
              <a:t>Interdisciplinary connections</a:t>
            </a:r>
          </a:p>
          <a:p>
            <a:r>
              <a:rPr lang="en-US" dirty="0"/>
              <a:t>Across-the pond connections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487551-6C49-F259-3DB7-B9E0340F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Identifying Your Focus: </a:t>
            </a:r>
            <a:br>
              <a:rPr lang="en-US" dirty="0"/>
            </a:br>
            <a:r>
              <a:rPr lang="en-US" dirty="0"/>
              <a:t>Start Small Before Building Big</a:t>
            </a:r>
          </a:p>
        </p:txBody>
      </p:sp>
    </p:spTree>
    <p:extLst>
      <p:ext uri="{BB962C8B-B14F-4D97-AF65-F5344CB8AC3E}">
        <p14:creationId xmlns:p14="http://schemas.microsoft.com/office/powerpoint/2010/main" val="7911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CDA621-85E0-98F2-17DF-8EE260F2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76BF91-5E8F-D600-38FC-3B147A92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CD6AA-F913-0E12-5621-91835E1FD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Primary and Secondary Research</a:t>
            </a:r>
          </a:p>
        </p:txBody>
      </p:sp>
      <p:pic>
        <p:nvPicPr>
          <p:cNvPr id="6" name="Online Media 5" title="Primary vs. Secondary Sources">
            <a:hlinkClick r:id="" action="ppaction://media"/>
            <a:extLst>
              <a:ext uri="{FF2B5EF4-FFF2-40B4-BE49-F238E27FC236}">
                <a16:creationId xmlns:a16="http://schemas.microsoft.com/office/drawing/2014/main" id="{B5B908A6-D4F6-02E2-71C0-F3FFB9F7C146}"/>
              </a:ext>
            </a:extLst>
          </p:cNvPr>
          <p:cNvPicPr>
            <a:picLocks noGrp="1" noRot="1" noChangeAspect="1"/>
          </p:cNvPicPr>
          <p:nvPr>
            <p:ph sz="quarter" idx="1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56200" y="1524000"/>
            <a:ext cx="6197600" cy="35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2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rrington">
  <a:themeElements>
    <a:clrScheme name="Carrington">
      <a:dk1>
        <a:srgbClr val="000000"/>
      </a:dk1>
      <a:lt1>
        <a:srgbClr val="FFFFFF"/>
      </a:lt1>
      <a:dk2>
        <a:srgbClr val="5E0009"/>
      </a:dk2>
      <a:lt2>
        <a:srgbClr val="BFCED6"/>
      </a:lt2>
      <a:accent1>
        <a:srgbClr val="EB002B"/>
      </a:accent1>
      <a:accent2>
        <a:srgbClr val="0093B2"/>
      </a:accent2>
      <a:accent3>
        <a:srgbClr val="CFB500"/>
      </a:accent3>
      <a:accent4>
        <a:srgbClr val="AF1685"/>
      </a:accent4>
      <a:accent5>
        <a:srgbClr val="E35205"/>
      </a:accent5>
      <a:accent6>
        <a:srgbClr val="A4D65E"/>
      </a:accent6>
      <a:hlink>
        <a:srgbClr val="5E0009"/>
      </a:hlink>
      <a:folHlink>
        <a:srgbClr val="5E0009"/>
      </a:folHlink>
    </a:clrScheme>
    <a:fontScheme name="Carringt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arringto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:thm15="http://schemas.microsoft.com/office/thememl/2012/main" name="Presentation20" id="{15BA185C-EB52-3543-B2C7-76BBCE153858}" vid="{B5D27646-9264-3C45-B3BD-8092EFD07D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nte xmlns="e781b28d-45dd-4531-809a-63f3b585fd48">
      <UserInfo>
        <DisplayName/>
        <AccountId xsi:nil="true"/>
        <AccountType/>
      </UserInfo>
    </Dante>
    <Photo_x0020_credit xmlns="e781b28d-45dd-4531-809a-63f3b585fd4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E6470E75ECF449E7C3E5159FA8C15" ma:contentTypeVersion="14" ma:contentTypeDescription="Create a new document." ma:contentTypeScope="" ma:versionID="610680d3667623d0ea9b917757429e97">
  <xsd:schema xmlns:xsd="http://www.w3.org/2001/XMLSchema" xmlns:xs="http://www.w3.org/2001/XMLSchema" xmlns:p="http://schemas.microsoft.com/office/2006/metadata/properties" xmlns:ns2="6518288b-24b7-4fe8-b443-b3bd60b08e6f" xmlns:ns3="e781b28d-45dd-4531-809a-63f3b585fd48" targetNamespace="http://schemas.microsoft.com/office/2006/metadata/properties" ma:root="true" ma:fieldsID="0c09f6457eac07d02ea02801dfb3d6ea" ns2:_="" ns3:_="">
    <xsd:import namespace="6518288b-24b7-4fe8-b443-b3bd60b08e6f"/>
    <xsd:import namespace="e781b28d-45dd-4531-809a-63f3b585fd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Photo_x0020_credit" minOccurs="0"/>
                <xsd:element ref="ns3:Dant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8288b-24b7-4fe8-b443-b3bd60b08e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tes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1b28d-45dd-4531-809a-63f3b585fd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Photo_x0020_credit" ma:index="18" nillable="true" ma:displayName="Photo credit" ma:description="Photo courtesy Dean Curtis/Curtis Photography LLC" ma:format="Dropdown" ma:internalName="Photo_x0020_credit">
      <xsd:simpleType>
        <xsd:restriction base="dms:Text">
          <xsd:maxLength value="255"/>
        </xsd:restriction>
      </xsd:simpleType>
    </xsd:element>
    <xsd:element name="Dante" ma:index="19" nillable="true" ma:displayName="Dante" ma:description="Dante is a doge who plays in the snow in BearWear." ma:format="Dropdown" ma:list="UserInfo" ma:SharePointGroup="0" ma:internalName="Dant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DCC80B-1627-4B58-BA58-5B33448820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C0E5BA-CC21-477C-A23A-6B9B95D68951}">
  <ds:schemaRefs>
    <ds:schemaRef ds:uri="http://schemas.microsoft.com/office/2006/metadata/properties"/>
    <ds:schemaRef ds:uri="http://schemas.microsoft.com/office/infopath/2007/PartnerControls"/>
    <ds:schemaRef ds:uri="e781b28d-45dd-4531-809a-63f3b585fd48"/>
  </ds:schemaRefs>
</ds:datastoreItem>
</file>

<file path=customXml/itemProps3.xml><?xml version="1.0" encoding="utf-8"?>
<ds:datastoreItem xmlns:ds="http://schemas.openxmlformats.org/officeDocument/2006/customXml" ds:itemID="{5CBED606-03E2-4902-B46C-9B20733373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18288b-24b7-4fe8-b443-b3bd60b08e6f"/>
    <ds:schemaRef ds:uri="e781b28d-45dd-4531-809a-63f3b585f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carrington-dark-widescreen</Template>
  <TotalTime>171</TotalTime>
  <Words>599</Words>
  <Application>Microsoft Office PowerPoint</Application>
  <PresentationFormat>Widescreen</PresentationFormat>
  <Paragraphs>78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Georgia</vt:lpstr>
      <vt:lpstr>Carrington</vt:lpstr>
      <vt:lpstr>Writing Something of Your Own: Confronting “The Time Lie”</vt:lpstr>
      <vt:lpstr> Developing an Article for Publication or Presentation in Two Hours. Flat. </vt:lpstr>
      <vt:lpstr>The Right to Write Julia Cameron</vt:lpstr>
      <vt:lpstr>Publication and Presentation Possibilities</vt:lpstr>
      <vt:lpstr>Steps to Begin: Building from your ‘Wheelhouse’ or Finding Something New</vt:lpstr>
      <vt:lpstr>Building on Previous Work</vt:lpstr>
      <vt:lpstr>Finding New Areas of Interest </vt:lpstr>
      <vt:lpstr>Identifying Your Focus:  Start Small Before Building Big</vt:lpstr>
      <vt:lpstr>Research Options</vt:lpstr>
      <vt:lpstr>Articulating a Claim: Resources for Yourself and Your Students</vt:lpstr>
      <vt:lpstr>Building to Your Abstract</vt:lpstr>
      <vt:lpstr>Making a Plan: Steps to Finishing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Busting the Myth: Confronting “The Time Lie”</dc:title>
  <dc:creator>Rogers, Lori E</dc:creator>
  <cp:lastModifiedBy>Rogers, Lori E</cp:lastModifiedBy>
  <cp:revision>2</cp:revision>
  <dcterms:created xsi:type="dcterms:W3CDTF">2023-10-24T18:54:43Z</dcterms:created>
  <dcterms:modified xsi:type="dcterms:W3CDTF">2023-11-07T21:18:27Z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0x0101009AFE6470E75ECF449E7C3E5159FA8C15</vt:lpwstr>
  </property>
</Properties>
</file>